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4C3E0-8ABD-4626-A842-4E8233015897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3DA4C-2DF6-4769-92EC-45B43ABC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8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4C3E0-8ABD-4626-A842-4E8233015897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3DA4C-2DF6-4769-92EC-45B43ABC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60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4C3E0-8ABD-4626-A842-4E8233015897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3DA4C-2DF6-4769-92EC-45B43ABC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4C3E0-8ABD-4626-A842-4E8233015897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3DA4C-2DF6-4769-92EC-45B43ABC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0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4C3E0-8ABD-4626-A842-4E8233015897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3DA4C-2DF6-4769-92EC-45B43ABC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15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4C3E0-8ABD-4626-A842-4E8233015897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3DA4C-2DF6-4769-92EC-45B43ABC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61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4C3E0-8ABD-4626-A842-4E8233015897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3DA4C-2DF6-4769-92EC-45B43ABC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75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4C3E0-8ABD-4626-A842-4E8233015897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3DA4C-2DF6-4769-92EC-45B43ABC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61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4C3E0-8ABD-4626-A842-4E8233015897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3DA4C-2DF6-4769-92EC-45B43ABC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56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4C3E0-8ABD-4626-A842-4E8233015897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3DA4C-2DF6-4769-92EC-45B43ABC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39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4C3E0-8ABD-4626-A842-4E8233015897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3DA4C-2DF6-4769-92EC-45B43ABC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92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4C3E0-8ABD-4626-A842-4E8233015897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3DA4C-2DF6-4769-92EC-45B43ABC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201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"/>
            <a:ext cx="12192000" cy="67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3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63"/>
            <a:ext cx="12192000" cy="679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3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75"/>
            <a:ext cx="12192000" cy="675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4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75"/>
            <a:ext cx="12192000" cy="675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5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8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1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"/>
            <a:ext cx="121920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9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50"/>
            <a:ext cx="121920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5"/>
            <a:ext cx="12192000" cy="68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Mayank Singh</dc:creator>
  <cp:lastModifiedBy>Mayank Singh</cp:lastModifiedBy>
  <cp:revision>1</cp:revision>
  <dcterms:created xsi:type="dcterms:W3CDTF">2025-11-10T06:07:38Z</dcterms:created>
  <dcterms:modified xsi:type="dcterms:W3CDTF">2025-11-10T06:08:11Z</dcterms:modified>
</cp:coreProperties>
</file>